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9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96908-D9C9-4111-A12E-B72A85EE7187}" type="datetimeFigureOut">
              <a:rPr lang="en-US" smtClean="0"/>
              <a:t>6/28/2011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D4F416-DBF0-49EF-9374-496673E8F281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96908-D9C9-4111-A12E-B72A85EE7187}" type="datetimeFigureOut">
              <a:rPr lang="en-US" smtClean="0"/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D4F416-DBF0-49EF-9374-496673E8F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96908-D9C9-4111-A12E-B72A85EE7187}" type="datetimeFigureOut">
              <a:rPr lang="en-US" smtClean="0"/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D4F416-DBF0-49EF-9374-496673E8F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96908-D9C9-4111-A12E-B72A85EE7187}" type="datetimeFigureOut">
              <a:rPr lang="en-US" smtClean="0"/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D4F416-DBF0-49EF-9374-496673E8F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96908-D9C9-4111-A12E-B72A85EE7187}" type="datetimeFigureOut">
              <a:rPr lang="en-US" smtClean="0"/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D4F416-DBF0-49EF-9374-496673E8F28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96908-D9C9-4111-A12E-B72A85EE7187}" type="datetimeFigureOut">
              <a:rPr lang="en-US" smtClean="0"/>
              <a:t>6/28/2011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D4F416-DBF0-49EF-9374-496673E8F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96908-D9C9-4111-A12E-B72A85EE7187}" type="datetimeFigureOut">
              <a:rPr lang="en-US" smtClean="0"/>
              <a:t>6/28/2011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D4F416-DBF0-49EF-9374-496673E8F281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96908-D9C9-4111-A12E-B72A85EE7187}" type="datetimeFigureOut">
              <a:rPr lang="en-US" smtClean="0"/>
              <a:t>6/28/2011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D4F416-DBF0-49EF-9374-496673E8F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96908-D9C9-4111-A12E-B72A85EE7187}" type="datetimeFigureOut">
              <a:rPr lang="en-US" smtClean="0"/>
              <a:t>6/28/2011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D4F416-DBF0-49EF-9374-496673E8F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96908-D9C9-4111-A12E-B72A85EE7187}" type="datetimeFigureOut">
              <a:rPr lang="en-US" smtClean="0"/>
              <a:t>6/28/2011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D4F416-DBF0-49EF-9374-496673E8F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7396908-D9C9-4111-A12E-B72A85EE7187}" type="datetimeFigureOut">
              <a:rPr lang="en-US" smtClean="0"/>
              <a:t>6/28/2011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0D4F416-DBF0-49EF-9374-496673E8F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7396908-D9C9-4111-A12E-B72A85EE7187}" type="datetimeFigureOut">
              <a:rPr lang="en-US" smtClean="0"/>
              <a:t>6/28/2011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0D4F416-DBF0-49EF-9374-496673E8F28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izaPyramid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David" pitchFamily="34" charset="-79"/>
                <a:cs typeface="David" pitchFamily="34" charset="-79"/>
              </a:rPr>
              <a:t>The Restoration of King Khufu’s Pyramid</a:t>
            </a:r>
            <a:endParaRPr lang="en-US" dirty="0">
              <a:solidFill>
                <a:schemeClr val="bg1"/>
              </a:solidFill>
              <a:latin typeface="David" pitchFamily="34" charset="-79"/>
              <a:cs typeface="David" pitchFamily="34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he-Great-Pyram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8250" y="942975"/>
            <a:ext cx="6667500" cy="49720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phinx-27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685800"/>
            <a:ext cx="7010400" cy="545094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imestone_Hood_of_Khafres_Pyram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800100"/>
            <a:ext cx="7162800" cy="537209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yramid-of-khaf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609600"/>
            <a:ext cx="7010400" cy="563168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-12026-12-05-07-07-48-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yrami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714375"/>
            <a:ext cx="7620000" cy="542925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6</Words>
  <Application>Microsoft Office PowerPoint</Application>
  <PresentationFormat>On-screen Show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The Restoration of King Khufu’s Pyramid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Heather Ann Jensen</dc:creator>
  <cp:lastModifiedBy>Heather Ann Jensen</cp:lastModifiedBy>
  <cp:revision>4</cp:revision>
  <dcterms:created xsi:type="dcterms:W3CDTF">2011-06-28T22:07:44Z</dcterms:created>
  <dcterms:modified xsi:type="dcterms:W3CDTF">2011-06-28T22:51:04Z</dcterms:modified>
</cp:coreProperties>
</file>