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FAF1D4-5E3E-48B8-8F42-F24BA3E8F8B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0C4F71-4654-401E-A7FE-2D29605D57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iniV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38200" y="4648200"/>
            <a:ext cx="2971800" cy="18050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851648" cy="2590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Family Trip</a:t>
            </a:r>
            <a:br>
              <a:rPr lang="en-US" sz="6600" dirty="0" smtClean="0"/>
            </a:br>
            <a:r>
              <a:rPr lang="en-US" sz="6600" dirty="0" smtClean="0"/>
              <a:t>Minivan Vs. Prius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26726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Using ratios to find distances with miles per gallon.</a:t>
            </a:r>
            <a:endParaRPr lang="en-US" sz="4000" dirty="0"/>
          </a:p>
        </p:txBody>
      </p:sp>
      <p:pic>
        <p:nvPicPr>
          <p:cNvPr id="5" name="Picture 4" descr="Pri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181600" y="4572000"/>
            <a:ext cx="3048000" cy="1787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Part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500" dirty="0" smtClean="0"/>
              <a:t>Your family has just purchased a mini-van. The minivan travels at 28 miles per gallon.  How far will the minivan travel with 2 gallons of gas? 3 gallons of gas? 4 gallons of gas? 15 gallons of gas?</a:t>
            </a:r>
          </a:p>
          <a:p>
            <a:pPr>
              <a:buNone/>
            </a:pPr>
            <a:endParaRPr lang="en-US" sz="3500" dirty="0" smtClean="0"/>
          </a:p>
          <a:p>
            <a:r>
              <a:rPr lang="en-US" sz="3500" dirty="0" smtClean="0"/>
              <a:t>Your family is planning a trip to Disneyland. The trip will require you to drive 840 miles one way. How many gallons of gas will be required to reach Disneyland? For the round trip?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Part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 minivan broke down. You rent a Prius which will require 14 gallons to return home. What is </a:t>
            </a:r>
            <a:r>
              <a:rPr lang="en-US" sz="3600" dirty="0" smtClean="0"/>
              <a:t>the ratio of </a:t>
            </a:r>
            <a:r>
              <a:rPr lang="en-US" sz="3600" dirty="0" smtClean="0"/>
              <a:t>miles per </a:t>
            </a:r>
            <a:r>
              <a:rPr lang="en-US" sz="3600" dirty="0" smtClean="0"/>
              <a:t>gallon for </a:t>
            </a:r>
            <a:r>
              <a:rPr lang="en-US" sz="3600" dirty="0" smtClean="0"/>
              <a:t>the Prius?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\Microsoft Office\MEDIA\CAGCAT10\j027888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267200"/>
            <a:ext cx="2362200" cy="235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Task: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Pick  a destination of your choice to travel to that is farther than Disneyland (New York, Disneyworld, the Alamo, Washington D.C.). Next pick a vehicle and find its mpg. Find how much gas will be used to travel there and how much it will cost at $3.50 per gallon.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192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Family Trip Minivan Vs. Prius</vt:lpstr>
      <vt:lpstr>Task: Part A</vt:lpstr>
      <vt:lpstr>Task: Part B</vt:lpstr>
      <vt:lpstr>Task: Extension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Trip Minivan Vs. Prius</dc:title>
  <dc:creator>Administratr</dc:creator>
  <cp:lastModifiedBy>Administratr</cp:lastModifiedBy>
  <cp:revision>5</cp:revision>
  <dcterms:created xsi:type="dcterms:W3CDTF">2011-07-14T15:32:58Z</dcterms:created>
  <dcterms:modified xsi:type="dcterms:W3CDTF">2011-07-14T20:42:50Z</dcterms:modified>
</cp:coreProperties>
</file>