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EBA9A-F085-4945-8C26-8EF5FB4262C0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6EA35-8BAF-44C2-BA3E-AD8B1B17AD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0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6EA35-8BAF-44C2-BA3E-AD8B1B17AD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52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395FA6C-1D85-4165-9652-A519EC96CC48}" type="datetimeFigureOut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6AF5F7F-B65F-4B81-BEAE-55DC97255E62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images.mylot.com/userImages/images/postphotos/16713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834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228600"/>
            <a:ext cx="8686800" cy="61722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600" dirty="0" smtClean="0"/>
              <a:t>You are one of the three finalists competing in the Amazing Race!</a:t>
            </a:r>
          </a:p>
          <a:p>
            <a:pPr marL="0" indent="0" algn="ctr">
              <a:buNone/>
            </a:pPr>
            <a:r>
              <a:rPr lang="en-US" sz="3600" dirty="0" smtClean="0"/>
              <a:t>It is in UTAH.</a:t>
            </a:r>
          </a:p>
          <a:p>
            <a:pPr marL="0" indent="0" algn="ctr">
              <a:buNone/>
            </a:pPr>
            <a:r>
              <a:rPr lang="en-US" sz="3600" dirty="0" smtClean="0"/>
              <a:t>You will leave 8:00 a.m. Monday morning which team do you want to go with? 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Determine the best route to collect 6 golden spikes and complete the race in the fastest time.</a:t>
            </a:r>
          </a:p>
          <a:p>
            <a:pPr marL="0" indent="0" algn="ctr">
              <a:buNone/>
            </a:pPr>
            <a:r>
              <a:rPr lang="en-US" sz="3600" dirty="0" smtClean="0"/>
              <a:t> </a:t>
            </a:r>
          </a:p>
          <a:p>
            <a:pPr marL="0" indent="0" algn="ctr">
              <a:buNone/>
            </a:pPr>
            <a:r>
              <a:rPr lang="en-US" sz="3600" dirty="0" smtClean="0"/>
              <a:t>If you are the last to arrive, </a:t>
            </a:r>
          </a:p>
          <a:p>
            <a:pPr marL="0" indent="0" algn="ctr">
              <a:buNone/>
            </a:pPr>
            <a:r>
              <a:rPr lang="en-US" sz="3600" dirty="0" smtClean="0"/>
              <a:t>YOU MAY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323564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4400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Teams will collect golden spikes at each location. </a:t>
            </a:r>
          </a:p>
          <a:p>
            <a:pPr marL="0" indent="0" algn="ctr">
              <a:buNone/>
            </a:pPr>
            <a:r>
              <a:rPr lang="en-US" dirty="0" smtClean="0"/>
              <a:t>Teams must collect a minimum of 6 spikes.</a:t>
            </a:r>
          </a:p>
          <a:p>
            <a:pPr marL="0" indent="0" algn="ctr">
              <a:buNone/>
            </a:pPr>
            <a:endParaRPr lang="en-US" dirty="0" smtClean="0"/>
          </a:p>
          <a:p>
            <a:pPr lvl="1" algn="ctr"/>
            <a:endParaRPr lang="en-US" dirty="0"/>
          </a:p>
          <a:p>
            <a:pPr marL="457200" lvl="1" indent="0" algn="ctr">
              <a:buNone/>
            </a:pPr>
            <a:endParaRPr lang="en-US" dirty="0"/>
          </a:p>
        </p:txBody>
      </p:sp>
      <p:pic>
        <p:nvPicPr>
          <p:cNvPr id="4098" name="Picture 2" descr="http://upload.wikimedia.org/wikipedia/en/a/a1/SDA_Golden_Spike_November_15_1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1" y="1042307"/>
            <a:ext cx="4845050" cy="349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2.gstatic.com/images?q=tbn:ANd9GcQnkKn0H93J84_04jB5hUI_Srf-sUEYH3fUxz_EkBnCdghcoJ478A&amp;t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49829"/>
            <a:ext cx="20574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2.gstatic.com/images?q=tbn:ANd9GcQnkKn0H93J84_04jB5hUI_Srf-sUEYH3fUxz_EkBnCdghcoJ478A&amp;t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671" y="2590800"/>
            <a:ext cx="20574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t2.gstatic.com/images?q=tbn:ANd9GcQnkKn0H93J84_04jB5hUI_Srf-sUEYH3fUxz_EkBnCdghcoJ478A&amp;t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4419600"/>
            <a:ext cx="20574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ages.travelpod.com/users/gone2asia/6.1307427662.golden-spike-n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17"/>
          <a:stretch/>
        </p:blipFill>
        <p:spPr bwMode="auto">
          <a:xfrm>
            <a:off x="184150" y="4235903"/>
            <a:ext cx="5238750" cy="259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20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5840413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1726407" y="3326606"/>
            <a:ext cx="6858000" cy="20478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H="1">
            <a:off x="2133600" y="3352800"/>
            <a:ext cx="5840413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620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4958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148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6388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6388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574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9812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81200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806" y="2862828"/>
            <a:ext cx="204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43543" y="349240"/>
            <a:ext cx="20574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400" dirty="0" smtClean="0"/>
              <a:t>Teams must visit each quadrant to  collect the golden spikes. 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The  team who finishes the race in the shortest time wins.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980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8157" y="533400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The TWIST: Teams have to use 4 different modes of transportation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5122" name="Picture 2" descr="http://www.chesapeake-charter.com/powercms/imagesupload/cms_files/School-Bus_6_4095135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26" y="1676400"/>
            <a:ext cx="4048125" cy="200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1217" y="3739981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240 miles in 4 hours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3741942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 miles in 2 hours</a:t>
            </a:r>
            <a:endParaRPr lang="en-US" dirty="0"/>
          </a:p>
        </p:txBody>
      </p:sp>
      <p:pic>
        <p:nvPicPr>
          <p:cNvPr id="5124" name="Picture 4" descr="HyS scoo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80552"/>
            <a:ext cx="2306884" cy="199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3874" y="6172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210 miles in 3 hours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619201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75 miles in 1/2 hour</a:t>
            </a:r>
            <a:endParaRPr lang="en-US" dirty="0"/>
          </a:p>
        </p:txBody>
      </p:sp>
      <p:pic>
        <p:nvPicPr>
          <p:cNvPr id="5126" name="Picture 6" descr="http://www.seriouswheels.com/pics-2000-2003/2003-Lamborghini-Gallardo-study-fa-1280x9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83"/>
          <a:stretch/>
        </p:blipFill>
        <p:spPr bwMode="auto">
          <a:xfrm>
            <a:off x="502103" y="4332514"/>
            <a:ext cx="3986787" cy="178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Kamov Ka-50 Hoku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95"/>
          <a:stretch/>
        </p:blipFill>
        <p:spPr bwMode="auto">
          <a:xfrm>
            <a:off x="5118223" y="4347603"/>
            <a:ext cx="3500437" cy="184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578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762000"/>
            <a:ext cx="9144000" cy="5425440"/>
          </a:xfrm>
        </p:spPr>
        <p:txBody>
          <a:bodyPr/>
          <a:lstStyle/>
          <a:p>
            <a:pPr algn="ctr"/>
            <a:r>
              <a:rPr lang="en-US" dirty="0" smtClean="0">
                <a:latin typeface="Arial Narrow" pitchFamily="34" charset="0"/>
              </a:rPr>
              <a:t>Determine which team you want to be on to</a:t>
            </a:r>
          </a:p>
          <a:p>
            <a:pPr algn="ctr"/>
            <a:r>
              <a:rPr lang="en-US" dirty="0" smtClean="0">
                <a:latin typeface="Arial Narrow" pitchFamily="34" charset="0"/>
              </a:rPr>
              <a:t>complete the Amazing Race in the shortest amount of time. </a:t>
            </a:r>
          </a:p>
          <a:p>
            <a:endParaRPr lang="en-US" dirty="0" smtClean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                   </a:t>
            </a:r>
            <a:r>
              <a:rPr lang="en-US" sz="2000" b="1" u="sng" dirty="0" smtClean="0">
                <a:solidFill>
                  <a:srgbClr val="00B050"/>
                </a:solidFill>
                <a:latin typeface="Arial Narrow" pitchFamily="34" charset="0"/>
              </a:rPr>
              <a:t>Team Awesome</a:t>
            </a:r>
            <a:r>
              <a:rPr lang="en-US" sz="2000" b="1" dirty="0" smtClean="0">
                <a:solidFill>
                  <a:srgbClr val="00B050"/>
                </a:solidFill>
                <a:latin typeface="Arial Narrow" pitchFamily="34" charset="0"/>
              </a:rPr>
              <a:t>                                           </a:t>
            </a:r>
            <a:r>
              <a:rPr lang="en-US" sz="2000" b="1" u="sng" dirty="0" smtClean="0">
                <a:solidFill>
                  <a:srgbClr val="0070C0"/>
                </a:solidFill>
                <a:latin typeface="Arial Narrow" pitchFamily="34" charset="0"/>
              </a:rPr>
              <a:t>Team Rock On!</a:t>
            </a:r>
          </a:p>
          <a:p>
            <a:r>
              <a:rPr lang="en-US" dirty="0" smtClean="0">
                <a:latin typeface="Arial Narrow" pitchFamily="34" charset="0"/>
              </a:rPr>
              <a:t>Salt Lake to Logan: Car for 70 miles                        Salt Lake to Tooele: Scooter for 25 miles</a:t>
            </a:r>
          </a:p>
          <a:p>
            <a:r>
              <a:rPr lang="en-US" dirty="0" smtClean="0">
                <a:latin typeface="Arial Narrow" pitchFamily="34" charset="0"/>
              </a:rPr>
              <a:t>Logan to Price: Helicopter for 225 miles                  Tooele to St. George: Helicopter for 300 miles</a:t>
            </a:r>
          </a:p>
          <a:p>
            <a:r>
              <a:rPr lang="en-US" dirty="0" smtClean="0">
                <a:latin typeface="Arial Narrow" pitchFamily="34" charset="0"/>
              </a:rPr>
              <a:t>Price to Moab: Bus for 120 miles                             St. George to Monticello: Bus for 360 miles</a:t>
            </a:r>
          </a:p>
          <a:p>
            <a:r>
              <a:rPr lang="en-US" dirty="0" smtClean="0">
                <a:latin typeface="Arial Narrow" pitchFamily="34" charset="0"/>
              </a:rPr>
              <a:t>Moab to St. George: Scooter for 350 miles              Monticello to Price: Car for 175 miles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TASK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www.chesapeake-charter.com/powercms/imagesupload/cms_files/School-Bus_6_40951354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54" y="5113760"/>
            <a:ext cx="1766889" cy="87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0511" y="6019800"/>
            <a:ext cx="156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240 miles in 4 hours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31333" y="6051675"/>
            <a:ext cx="156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 miles in 2 hours</a:t>
            </a:r>
            <a:endParaRPr lang="en-US" dirty="0"/>
          </a:p>
        </p:txBody>
      </p:sp>
      <p:pic>
        <p:nvPicPr>
          <p:cNvPr id="7" name="Picture 4" descr="HyS scoo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079636"/>
            <a:ext cx="1006888" cy="86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84469" y="6097179"/>
            <a:ext cx="156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210 miles in 3 hours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71257" y="6051675"/>
            <a:ext cx="156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75 miles in 1/2 hour</a:t>
            </a:r>
            <a:endParaRPr lang="en-US" dirty="0"/>
          </a:p>
        </p:txBody>
      </p:sp>
      <p:pic>
        <p:nvPicPr>
          <p:cNvPr id="10" name="Picture 6" descr="http://www.seriouswheels.com/pics-2000-2003/2003-Lamborghini-Gallardo-study-fa-1280x9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83"/>
          <a:stretch/>
        </p:blipFill>
        <p:spPr bwMode="auto">
          <a:xfrm>
            <a:off x="6114789" y="5135587"/>
            <a:ext cx="1740117" cy="77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Kamov Ka-50 Hok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95"/>
          <a:stretch/>
        </p:blipFill>
        <p:spPr bwMode="auto">
          <a:xfrm>
            <a:off x="4038600" y="5079636"/>
            <a:ext cx="1527839" cy="80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92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243</TotalTime>
  <Words>262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Mylar</vt:lpstr>
      <vt:lpstr>PowerPoint Presentation</vt:lpstr>
      <vt:lpstr>PowerPoint Presentation</vt:lpstr>
      <vt:lpstr>PowerPoint Presentation</vt:lpstr>
      <vt:lpstr>PowerPoint Presentation</vt:lpstr>
      <vt:lpstr>The TWIST: Teams have to use 4 different modes of transportation  </vt:lpstr>
      <vt:lpstr>THE TASK</vt:lpstr>
    </vt:vector>
  </TitlesOfParts>
  <Company>Salt Lake City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Kinder</dc:creator>
  <cp:lastModifiedBy>Amy Kinder</cp:lastModifiedBy>
  <cp:revision>14</cp:revision>
  <dcterms:created xsi:type="dcterms:W3CDTF">2011-07-14T15:05:29Z</dcterms:created>
  <dcterms:modified xsi:type="dcterms:W3CDTF">2011-07-14T19:09:27Z</dcterms:modified>
</cp:coreProperties>
</file>