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38" autoAdjust="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881292-633D-46CC-B46A-BFB4D5A8C56C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043376-10FE-43D1-931E-EF78945EEEC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orensen\AppData\Local\Microsoft\Windows\Temporary%20Internet%20Files\Content.IE5\KXZZ6YOG\MS910219429%5b1%5d.wa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orensen\AppData\Local\Microsoft\Windows\Temporary%20Internet%20Files\Content.IE5\KXZZ6YOG\MS910220494%5b1%5d.wav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295400"/>
            <a:ext cx="8458200" cy="1905000"/>
          </a:xfrm>
        </p:spPr>
        <p:txBody>
          <a:bodyPr/>
          <a:lstStyle/>
          <a:p>
            <a:r>
              <a:rPr lang="en-US" dirty="0" smtClean="0"/>
              <a:t>Disneyland Railroad Infamy!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854696" cy="1752600"/>
          </a:xfrm>
        </p:spPr>
        <p:txBody>
          <a:bodyPr/>
          <a:lstStyle/>
          <a:p>
            <a:r>
              <a:rPr lang="en-US" dirty="0" smtClean="0"/>
              <a:t>A math task worth doing</a:t>
            </a:r>
          </a:p>
          <a:p>
            <a:endParaRPr lang="en-US" dirty="0"/>
          </a:p>
        </p:txBody>
      </p:sp>
      <p:pic>
        <p:nvPicPr>
          <p:cNvPr id="5" name="MS91021942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5181600"/>
            <a:ext cx="762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Disneyland Railroad uses beautiful trains that are 5:8 replicas of real trains. </a:t>
            </a:r>
          </a:p>
          <a:p>
            <a:r>
              <a:rPr lang="en-US" dirty="0" smtClean="0"/>
              <a:t>Most of them were hand built in the 1950’s.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3352800"/>
            <a:ext cx="5257800" cy="33373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MS910220494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2286000" y="1295400"/>
            <a:ext cx="3810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431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Infamy!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over enthusiastic tourist has broken into Disneyland and stolen a part of the E.P. Ripley, the oldest and most valuable of the Disney trains.</a:t>
            </a:r>
          </a:p>
          <a:p>
            <a:r>
              <a:rPr lang="en-US" dirty="0" smtClean="0"/>
              <a:t>They have taken the light off of the front.</a:t>
            </a:r>
          </a:p>
          <a:p>
            <a:r>
              <a:rPr lang="en-US" dirty="0" smtClean="0"/>
              <a:t>It is a rectangle with a pyramid on top.</a:t>
            </a:r>
            <a:endParaRPr lang="en-US" dirty="0"/>
          </a:p>
        </p:txBody>
      </p:sp>
      <p:pic>
        <p:nvPicPr>
          <p:cNvPr id="4" name="Picture 3" descr="train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114800"/>
            <a:ext cx="4191000" cy="278892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4495800" y="4724400"/>
            <a:ext cx="12192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S900388510[1].wav">
            <a:hlinkClick r:id="" action="ppaction://media"/>
          </p:cNvPr>
          <p:cNvPicPr>
            <a:picLocks noRot="1" noChangeAspect="1"/>
          </p:cNvPicPr>
          <p:nvPr>
            <a:wavAudioFile r:embed="rId1" name="MS900388510[1].wav"/>
          </p:nvPr>
        </p:nvPicPr>
        <p:blipFill>
          <a:blip r:embed="rId4" cstate="print"/>
          <a:stretch>
            <a:fillRect/>
          </a:stretch>
        </p:blipFill>
        <p:spPr>
          <a:xfrm>
            <a:off x="4876800" y="106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8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one must be built.</a:t>
            </a:r>
          </a:p>
          <a:p>
            <a:r>
              <a:rPr lang="en-US" dirty="0" smtClean="0"/>
              <a:t>The Imagineers have measured the box on the original full sized train. </a:t>
            </a:r>
          </a:p>
          <a:p>
            <a:r>
              <a:rPr lang="en-US" dirty="0" smtClean="0"/>
              <a:t>It measured thusly.</a:t>
            </a:r>
            <a:endParaRPr lang="en-US" dirty="0"/>
          </a:p>
        </p:txBody>
      </p:sp>
      <p:pic>
        <p:nvPicPr>
          <p:cNvPr id="4" name="Picture 3" descr="box.png"/>
          <p:cNvPicPr>
            <a:picLocks noChangeAspect="1"/>
          </p:cNvPicPr>
          <p:nvPr/>
        </p:nvPicPr>
        <p:blipFill>
          <a:blip r:embed="rId2" cstate="print"/>
          <a:srcRect l="16671" t="4081" r="44445" b="21856"/>
          <a:stretch>
            <a:fillRect/>
          </a:stretch>
        </p:blipFill>
        <p:spPr>
          <a:xfrm>
            <a:off x="4876800" y="2819400"/>
            <a:ext cx="32004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</a:t>
            </a:r>
            <a:r>
              <a:rPr lang="en-US" sz="3000" dirty="0" smtClean="0"/>
              <a:t>remember, it needs to be 5:8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0292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wide should the new box be?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big should the </a:t>
            </a:r>
            <a:r>
              <a:rPr lang="en-US" dirty="0" smtClean="0"/>
              <a:t>rectangles </a:t>
            </a:r>
            <a:r>
              <a:rPr lang="en-US" dirty="0" smtClean="0"/>
              <a:t>that </a:t>
            </a:r>
            <a:r>
              <a:rPr lang="en-US" dirty="0" smtClean="0"/>
              <a:t>make </a:t>
            </a:r>
            <a:r>
              <a:rPr lang="en-US" dirty="0" smtClean="0"/>
              <a:t>up the </a:t>
            </a:r>
            <a:r>
              <a:rPr lang="en-US" dirty="0" smtClean="0"/>
              <a:t>sides </a:t>
            </a:r>
            <a:r>
              <a:rPr lang="en-US" dirty="0" smtClean="0"/>
              <a:t>be?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much metal will be required to build the new box?</a:t>
            </a:r>
          </a:p>
        </p:txBody>
      </p:sp>
      <p:pic>
        <p:nvPicPr>
          <p:cNvPr id="4" name="Picture 3" descr="box.png"/>
          <p:cNvPicPr>
            <a:picLocks noChangeAspect="1"/>
          </p:cNvPicPr>
          <p:nvPr/>
        </p:nvPicPr>
        <p:blipFill>
          <a:blip r:embed="rId2" cstate="print"/>
          <a:srcRect l="16671" t="4081" r="44445" b="21856"/>
          <a:stretch>
            <a:fillRect/>
          </a:stretch>
        </p:blipFill>
        <p:spPr>
          <a:xfrm>
            <a:off x="5715000" y="1905000"/>
            <a:ext cx="32004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153</Words>
  <Application>Microsoft Office PowerPoint</Application>
  <PresentationFormat>On-screen Show (4:3)</PresentationFormat>
  <Paragraphs>21</Paragraphs>
  <Slides>5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Disneyland Railroad Infamy!</vt:lpstr>
      <vt:lpstr>Trains</vt:lpstr>
      <vt:lpstr>Infamy! </vt:lpstr>
      <vt:lpstr>What to do?</vt:lpstr>
      <vt:lpstr>Task remember, it needs to be 5:8 scale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Disneyland Railroad Infamy!</dc:title>
  <dc:creator>Sorensen</dc:creator>
  <cp:lastModifiedBy>Sorensen</cp:lastModifiedBy>
  <cp:revision>7</cp:revision>
  <dcterms:created xsi:type="dcterms:W3CDTF">2011-07-14T14:13:43Z</dcterms:created>
  <dcterms:modified xsi:type="dcterms:W3CDTF">2011-07-14T15:26:23Z</dcterms:modified>
</cp:coreProperties>
</file>